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5E28-D510-4EBF-B6CA-8B1CC5931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658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5E28-D510-4EBF-B6CA-8B1CC5931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8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5E28-D510-4EBF-B6CA-8B1CC5931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727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2013 e-Traction. All rights reserved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ECC6-BB22-41A4-8487-CF7FFCA6DAA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189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2013 e-Traction. All rights reserved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ECC6-BB22-41A4-8487-CF7FFCA6DAA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676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2013 e-Traction. All rights reserved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ECC6-BB22-41A4-8487-CF7FFCA6DAA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738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2013 e-Traction. All rights reserved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ECC6-BB22-41A4-8487-CF7FFCA6DAA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753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2013 e-Traction. All rights reserved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ECC6-BB22-41A4-8487-CF7FFCA6DAA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384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2013 e-Traction. All rights reserved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ECC6-BB22-41A4-8487-CF7FFCA6DAA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7804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2013 e-Traction. All rights reserved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ECC6-BB22-41A4-8487-CF7FFCA6DAA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7442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2013 e-Traction. All rights reserved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ECC6-BB22-41A4-8487-CF7FFCA6DAA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5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5E28-D510-4EBF-B6CA-8B1CC5931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507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2013 e-Traction. All rights reserved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ECC6-BB22-41A4-8487-CF7FFCA6DAA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7385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2013 e-Traction. All rights reserved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ECC6-BB22-41A4-8487-CF7FFCA6DAA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3078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2013 e-Traction. All rights reserved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ECC6-BB22-41A4-8487-CF7FFCA6DAA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780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5E28-D510-4EBF-B6CA-8B1CC5931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335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5E28-D510-4EBF-B6CA-8B1CC5931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53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5E28-D510-4EBF-B6CA-8B1CC5931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940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5E28-D510-4EBF-B6CA-8B1CC5931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29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5E28-D510-4EBF-B6CA-8B1CC5931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53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5E28-D510-4EBF-B6CA-8B1CC5931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31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5E28-D510-4EBF-B6CA-8B1CC5931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84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31000">
              <a:schemeClr val="bg1">
                <a:lumMod val="85000"/>
              </a:schemeClr>
            </a:gs>
            <a:gs pos="23000">
              <a:schemeClr val="bg1"/>
            </a:gs>
            <a:gs pos="100000">
              <a:schemeClr val="bg1"/>
            </a:gs>
            <a:gs pos="85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-Traction logo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007" y="274638"/>
            <a:ext cx="2485625" cy="101835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0" y="6165304"/>
            <a:ext cx="1219200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E5E28-D510-4EBF-B6CA-8B1CC593173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e-Traction logo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008" y="274638"/>
            <a:ext cx="2485625" cy="1018358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6165304"/>
            <a:ext cx="1219200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86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31000">
              <a:schemeClr val="bg1">
                <a:lumMod val="85000"/>
              </a:schemeClr>
            </a:gs>
            <a:gs pos="23000">
              <a:schemeClr val="bg1"/>
            </a:gs>
            <a:gs pos="100000">
              <a:schemeClr val="bg1"/>
            </a:gs>
            <a:gs pos="85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-Traction logo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309" y="188640"/>
            <a:ext cx="3311691" cy="1019636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0" y="6165304"/>
            <a:ext cx="1219200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2013 e-Traction. All rights reserved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DECC6-BB22-41A4-8487-CF7FFCA6DAA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e-Traction logo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309" y="188640"/>
            <a:ext cx="3311691" cy="1019636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6165304"/>
            <a:ext cx="1219200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49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SMARTcode</a:t>
            </a:r>
            <a:r>
              <a:rPr lang="en-US" dirty="0" smtClean="0"/>
              <a:t> Best Practices Use Case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e-Traction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3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Vehicle Specification</a:t>
            </a:r>
          </a:p>
          <a:p>
            <a:r>
              <a:rPr lang="en-US" dirty="0" smtClean="0"/>
              <a:t>Sample Use Cases</a:t>
            </a:r>
          </a:p>
          <a:p>
            <a:r>
              <a:rPr lang="en-US" dirty="0" smtClean="0"/>
              <a:t>Item </a:t>
            </a:r>
            <a:r>
              <a:rPr lang="en-US" dirty="0" smtClean="0"/>
              <a:t>Concept</a:t>
            </a:r>
          </a:p>
        </p:txBody>
      </p:sp>
    </p:spTree>
    <p:extLst>
      <p:ext uri="{BB962C8B-B14F-4D97-AF65-F5344CB8AC3E}">
        <p14:creationId xmlns:p14="http://schemas.microsoft.com/office/powerpoint/2010/main" val="285078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Vehicle Specification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electric city bus</a:t>
            </a:r>
          </a:p>
          <a:p>
            <a:pPr lvl="1"/>
            <a:r>
              <a:rPr lang="en-US" dirty="0" smtClean="0"/>
              <a:t>12 m length</a:t>
            </a:r>
          </a:p>
          <a:p>
            <a:pPr lvl="1"/>
            <a:r>
              <a:rPr lang="en-US" dirty="0" smtClean="0"/>
              <a:t>Weighs 12 tons without load, 19 tons with load</a:t>
            </a:r>
          </a:p>
          <a:p>
            <a:pPr lvl="1"/>
            <a:r>
              <a:rPr lang="en-US" dirty="0" smtClean="0"/>
              <a:t>Operational on average 12 hours</a:t>
            </a:r>
          </a:p>
          <a:p>
            <a:pPr lvl="1"/>
            <a:r>
              <a:rPr lang="en-US" dirty="0" smtClean="0"/>
              <a:t>Driven on batteries only</a:t>
            </a:r>
          </a:p>
          <a:p>
            <a:pPr lvl="1"/>
            <a:r>
              <a:rPr lang="en-US" dirty="0" smtClean="0"/>
              <a:t>Driveline with two in-wheel motors on rear axle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24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Use Cases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Load/unload passengers</a:t>
            </a:r>
          </a:p>
          <a:p>
            <a:r>
              <a:rPr lang="en-US" dirty="0" smtClean="0"/>
              <a:t>Stop at bus stops</a:t>
            </a:r>
          </a:p>
          <a:p>
            <a:r>
              <a:rPr lang="en-US" dirty="0" smtClean="0"/>
              <a:t>Drive in the city, sometimes in the highway</a:t>
            </a:r>
          </a:p>
          <a:p>
            <a:r>
              <a:rPr lang="en-US" dirty="0" smtClean="0"/>
              <a:t>Charge during the day</a:t>
            </a:r>
          </a:p>
          <a:p>
            <a:r>
              <a:rPr lang="en-US" dirty="0" smtClean="0"/>
              <a:t>Regular maintenance</a:t>
            </a:r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00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/>
          <p:cNvGrpSpPr/>
          <p:nvPr/>
        </p:nvGrpSpPr>
        <p:grpSpPr>
          <a:xfrm>
            <a:off x="560173" y="1417636"/>
            <a:ext cx="11417641" cy="4736028"/>
            <a:chOff x="560173" y="1417636"/>
            <a:chExt cx="11417641" cy="4736028"/>
          </a:xfrm>
        </p:grpSpPr>
        <p:sp>
          <p:nvSpPr>
            <p:cNvPr id="100" name="Rectangle 99"/>
            <p:cNvSpPr/>
            <p:nvPr/>
          </p:nvSpPr>
          <p:spPr>
            <a:xfrm>
              <a:off x="560173" y="1417636"/>
              <a:ext cx="1581665" cy="473602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b="1" dirty="0" smtClean="0"/>
                <a:t>INPUT</a:t>
              </a:r>
              <a:endParaRPr lang="en-GB" b="1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141838" y="1417637"/>
              <a:ext cx="7002162" cy="473602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b="1" dirty="0" smtClean="0"/>
                <a:t>PROCESSING</a:t>
              </a: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9144000" y="1417636"/>
              <a:ext cx="2833814" cy="473602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b="1" dirty="0" smtClean="0"/>
                <a:t>OUTPUT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Concept</a:t>
            </a:r>
            <a:endParaRPr lang="en-GB" dirty="0"/>
          </a:p>
        </p:txBody>
      </p:sp>
      <p:grpSp>
        <p:nvGrpSpPr>
          <p:cNvPr id="94" name="Group 93"/>
          <p:cNvGrpSpPr/>
          <p:nvPr/>
        </p:nvGrpSpPr>
        <p:grpSpPr>
          <a:xfrm>
            <a:off x="609600" y="1906430"/>
            <a:ext cx="10480382" cy="4019301"/>
            <a:chOff x="576901" y="1535727"/>
            <a:chExt cx="10480382" cy="4019301"/>
          </a:xfrm>
        </p:grpSpPr>
        <p:grpSp>
          <p:nvGrpSpPr>
            <p:cNvPr id="20" name="Group 19"/>
            <p:cNvGrpSpPr/>
            <p:nvPr/>
          </p:nvGrpSpPr>
          <p:grpSpPr>
            <a:xfrm>
              <a:off x="6492751" y="4542460"/>
              <a:ext cx="4514336" cy="659028"/>
              <a:chOff x="6301945" y="2010032"/>
              <a:chExt cx="4514336" cy="659028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9481751" y="2010032"/>
                <a:ext cx="1334530" cy="63295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Motor</a:t>
                </a:r>
                <a:endParaRPr lang="en-GB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6301945" y="2018270"/>
                <a:ext cx="1606379" cy="65079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Inverter</a:t>
                </a:r>
              </a:p>
            </p:txBody>
          </p:sp>
          <p:cxnSp>
            <p:nvCxnSpPr>
              <p:cNvPr id="9" name="Straight Connector 8"/>
              <p:cNvCxnSpPr>
                <a:endCxn id="4" idx="0"/>
              </p:cNvCxnSpPr>
              <p:nvPr/>
            </p:nvCxnSpPr>
            <p:spPr>
              <a:xfrm flipV="1">
                <a:off x="7908324" y="2010032"/>
                <a:ext cx="2240692" cy="82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7913472" y="2297326"/>
                <a:ext cx="185526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7908324" y="2593523"/>
                <a:ext cx="2240692" cy="82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6492751" y="2436063"/>
              <a:ext cx="4514336" cy="658694"/>
              <a:chOff x="6301945" y="1984289"/>
              <a:chExt cx="4514336" cy="658694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9481751" y="2010032"/>
                <a:ext cx="1334530" cy="63295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Motor</a:t>
                </a:r>
                <a:endParaRPr lang="en-GB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301945" y="1984289"/>
                <a:ext cx="1606379" cy="65079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Inverter</a:t>
                </a:r>
              </a:p>
            </p:txBody>
          </p:sp>
          <p:cxnSp>
            <p:nvCxnSpPr>
              <p:cNvPr id="26" name="Straight Connector 25"/>
              <p:cNvCxnSpPr>
                <a:endCxn id="22" idx="0"/>
              </p:cNvCxnSpPr>
              <p:nvPr/>
            </p:nvCxnSpPr>
            <p:spPr>
              <a:xfrm flipV="1">
                <a:off x="7908324" y="2010032"/>
                <a:ext cx="2240692" cy="82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7913472" y="2289088"/>
                <a:ext cx="1772890" cy="82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7908324" y="2593523"/>
                <a:ext cx="2240692" cy="82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Rectangle 29"/>
            <p:cNvSpPr/>
            <p:nvPr/>
          </p:nvSpPr>
          <p:spPr>
            <a:xfrm>
              <a:off x="2238037" y="2638254"/>
              <a:ext cx="1120346" cy="280970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Power Train Control Module</a:t>
              </a:r>
              <a:endParaRPr lang="en-US" dirty="0" smtClean="0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3366492" y="3037059"/>
              <a:ext cx="3137071" cy="8238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3361086" y="4993479"/>
              <a:ext cx="3137071" cy="8238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4736805" y="2717521"/>
              <a:ext cx="7152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CAN1</a:t>
              </a:r>
              <a:endParaRPr lang="en-GB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736805" y="4645088"/>
              <a:ext cx="7152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CAN2</a:t>
              </a:r>
              <a:endParaRPr lang="en-GB" b="1" dirty="0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582580" y="3325593"/>
              <a:ext cx="1639107" cy="408461"/>
              <a:chOff x="552414" y="2251397"/>
              <a:chExt cx="1639107" cy="408461"/>
            </a:xfrm>
          </p:grpSpPr>
          <p:cxnSp>
            <p:nvCxnSpPr>
              <p:cNvPr id="42" name="Straight Arrow Connector 41"/>
              <p:cNvCxnSpPr/>
              <p:nvPr/>
            </p:nvCxnSpPr>
            <p:spPr>
              <a:xfrm>
                <a:off x="593251" y="2659858"/>
                <a:ext cx="159827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552414" y="2251397"/>
                <a:ext cx="1310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Driver Input</a:t>
                </a:r>
                <a:endParaRPr lang="en-GB" dirty="0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9736355" y="3124230"/>
              <a:ext cx="12069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Left Wheel</a:t>
              </a:r>
              <a:endParaRPr lang="en-GB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9725380" y="5185696"/>
              <a:ext cx="13319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Right Wheel</a:t>
              </a:r>
              <a:endParaRPr lang="en-GB" dirty="0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576901" y="1535727"/>
              <a:ext cx="6719040" cy="3031947"/>
              <a:chOff x="576901" y="1535727"/>
              <a:chExt cx="6719040" cy="3031947"/>
            </a:xfrm>
          </p:grpSpPr>
          <p:grpSp>
            <p:nvGrpSpPr>
              <p:cNvPr id="87" name="Group 86"/>
              <p:cNvGrpSpPr/>
              <p:nvPr/>
            </p:nvGrpSpPr>
            <p:grpSpPr>
              <a:xfrm>
                <a:off x="639766" y="1535727"/>
                <a:ext cx="6656175" cy="3031947"/>
                <a:chOff x="639766" y="1535727"/>
                <a:chExt cx="6656175" cy="3031947"/>
              </a:xfrm>
            </p:grpSpPr>
            <p:sp>
              <p:nvSpPr>
                <p:cNvPr id="55" name="Rectangle 54"/>
                <p:cNvSpPr/>
                <p:nvPr/>
              </p:nvSpPr>
              <p:spPr>
                <a:xfrm>
                  <a:off x="5906530" y="1787611"/>
                  <a:ext cx="675502" cy="238897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Fuse</a:t>
                  </a:r>
                  <a:endParaRPr lang="en-GB" dirty="0"/>
                </a:p>
              </p:txBody>
            </p:sp>
            <p:cxnSp>
              <p:nvCxnSpPr>
                <p:cNvPr id="57" name="Elbow Connector 56"/>
                <p:cNvCxnSpPr>
                  <a:stCxn id="55" idx="3"/>
                  <a:endCxn id="24" idx="0"/>
                </p:cNvCxnSpPr>
                <p:nvPr/>
              </p:nvCxnSpPr>
              <p:spPr>
                <a:xfrm>
                  <a:off x="6582032" y="1907060"/>
                  <a:ext cx="713909" cy="529003"/>
                </a:xfrm>
                <a:prstGeom prst="bentConnector2">
                  <a:avLst/>
                </a:prstGeom>
                <a:ln w="190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3897059" y="1906553"/>
                  <a:ext cx="724978" cy="4050"/>
                </a:xfrm>
                <a:prstGeom prst="line">
                  <a:avLst/>
                </a:prstGeom>
                <a:ln w="190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4621361" y="1535727"/>
                  <a:ext cx="357630" cy="374876"/>
                </a:xfrm>
                <a:prstGeom prst="line">
                  <a:avLst/>
                </a:prstGeom>
                <a:ln w="190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4979667" y="1906553"/>
                  <a:ext cx="926863" cy="1013"/>
                </a:xfrm>
                <a:prstGeom prst="line">
                  <a:avLst/>
                </a:prstGeom>
                <a:ln w="190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flipV="1">
                  <a:off x="3897059" y="1906553"/>
                  <a:ext cx="0" cy="2131611"/>
                </a:xfrm>
                <a:prstGeom prst="line">
                  <a:avLst/>
                </a:prstGeom>
                <a:ln w="190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" name="Rectangle 76"/>
                <p:cNvSpPr/>
                <p:nvPr/>
              </p:nvSpPr>
              <p:spPr>
                <a:xfrm>
                  <a:off x="5906530" y="3919222"/>
                  <a:ext cx="675502" cy="238897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Fuse</a:t>
                  </a:r>
                  <a:endParaRPr lang="en-GB" dirty="0"/>
                </a:p>
              </p:txBody>
            </p:sp>
            <p:cxnSp>
              <p:nvCxnSpPr>
                <p:cNvPr id="78" name="Elbow Connector 77"/>
                <p:cNvCxnSpPr>
                  <a:stCxn id="77" idx="3"/>
                </p:cNvCxnSpPr>
                <p:nvPr/>
              </p:nvCxnSpPr>
              <p:spPr>
                <a:xfrm>
                  <a:off x="6582032" y="4038671"/>
                  <a:ext cx="713909" cy="529003"/>
                </a:xfrm>
                <a:prstGeom prst="bentConnector2">
                  <a:avLst/>
                </a:prstGeom>
                <a:ln w="190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3897059" y="4038164"/>
                  <a:ext cx="724978" cy="4050"/>
                </a:xfrm>
                <a:prstGeom prst="line">
                  <a:avLst/>
                </a:prstGeom>
                <a:ln w="190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flipV="1">
                  <a:off x="4621361" y="3667338"/>
                  <a:ext cx="357630" cy="374876"/>
                </a:xfrm>
                <a:prstGeom prst="line">
                  <a:avLst/>
                </a:prstGeom>
                <a:ln w="190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4979667" y="4038164"/>
                  <a:ext cx="926863" cy="1013"/>
                </a:xfrm>
                <a:prstGeom prst="line">
                  <a:avLst/>
                </a:prstGeom>
                <a:ln w="190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flipH="1">
                  <a:off x="639766" y="1906553"/>
                  <a:ext cx="3257294" cy="0"/>
                </a:xfrm>
                <a:prstGeom prst="line">
                  <a:avLst/>
                </a:prstGeom>
                <a:ln w="190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8" name="TextBox 87"/>
              <p:cNvSpPr txBox="1"/>
              <p:nvPr/>
            </p:nvSpPr>
            <p:spPr>
              <a:xfrm>
                <a:off x="576901" y="1558583"/>
                <a:ext cx="1688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High Voltage DC</a:t>
                </a:r>
                <a:endParaRPr lang="en-GB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9609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-Traction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t"/>
      <a:lstStyle>
        <a:defPPr algn="ctr">
          <a:defRPr dirty="0" smtClean="0"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e-Traction" id="{36D5BECB-ACF2-4413-ACCD-4A6FF21B9753}" vid="{8E03D7EE-9877-4C7E-B87D-98929FC34628}"/>
    </a:ext>
  </a:extLst>
</a:theme>
</file>

<file path=ppt/theme/theme2.xml><?xml version="1.0" encoding="utf-8"?>
<a:theme xmlns:a="http://schemas.openxmlformats.org/drawingml/2006/main" name="1_Thema1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e-Traction</Template>
  <TotalTime>256</TotalTime>
  <Words>100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e-Traction</vt:lpstr>
      <vt:lpstr>1_Thema1</vt:lpstr>
      <vt:lpstr>SMARTcode Best Practices Use Case</vt:lpstr>
      <vt:lpstr>Contents</vt:lpstr>
      <vt:lpstr>Vehicle Specification</vt:lpstr>
      <vt:lpstr>Sample Use Cases</vt:lpstr>
      <vt:lpstr>Item Concept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Safety – An Example Concept</dc:title>
  <dc:creator>Sarpkan Selcuk</dc:creator>
  <cp:lastModifiedBy>Geert Kwintenberg</cp:lastModifiedBy>
  <cp:revision>28</cp:revision>
  <cp:lastPrinted>2015-03-11T12:46:08Z</cp:lastPrinted>
  <dcterms:created xsi:type="dcterms:W3CDTF">2015-01-19T15:22:36Z</dcterms:created>
  <dcterms:modified xsi:type="dcterms:W3CDTF">2015-06-01T08:16:05Z</dcterms:modified>
</cp:coreProperties>
</file>